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  <p:sldId id="277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643"/>
  </p:normalViewPr>
  <p:slideViewPr>
    <p:cSldViewPr snapToGrid="0" snapToObjects="1" showGuides="1">
      <p:cViewPr varScale="1">
        <p:scale>
          <a:sx n="87" d="100"/>
          <a:sy n="87" d="100"/>
        </p:scale>
        <p:origin x="224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34:38.210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20F1B53C-6570-CE4C-A1B9-6ABF4910A66F}" emma:medium="tactile" emma:mode="ink">
          <msink:context xmlns:msink="http://schemas.microsoft.com/ink/2010/main" type="writingRegion" rotatedBoundingBox="9088,14873 9114,14806 9151,14820 9124,14887"/>
        </emma:interpretation>
      </emma:emma>
    </inkml:annotationXML>
    <inkml:traceGroup>
      <inkml:annotationXML>
        <emma:emma xmlns:emma="http://www.w3.org/2003/04/emma" version="1.0">
          <emma:interpretation id="{98A18DAA-3155-E043-93C0-D1B52B2C7117}" emma:medium="tactile" emma:mode="ink">
            <msink:context xmlns:msink="http://schemas.microsoft.com/ink/2010/main" type="paragraph" rotatedBoundingBox="9088,14873 9114,14806 9151,14820 9124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DEAD6-282C-F04C-A090-AEF4F4B380A5}" emma:medium="tactile" emma:mode="ink">
              <msink:context xmlns:msink="http://schemas.microsoft.com/ink/2010/main" type="line" rotatedBoundingBox="9088,14873 9114,14806 9151,14820 9124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55FA8D77-B789-1747-92A0-06DB94239EE9}" emma:medium="tactile" emma:mode="ink">
                <msink:context xmlns:msink="http://schemas.microsoft.com/ink/2010/main" type="inkWord" rotatedBoundingBox="9088,14873 9114,14806 9151,14820 9124,14887"/>
              </emma:interpretation>
            </emma:emma>
          </inkml:annotationXML>
          <inkml:trace contextRef="#ctx0" brushRef="#br0">1 65 6823,'0'-18'-337,"0"3"409,0 15 1,0-3 38,0-8-67,0 8 1,3-12 25,8 15-183,-8 0 202,12 0-338,-15 0 25,0 0 1,0 15-1,0 2 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39.721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3505AD8-D6EA-0C4C-ADDE-5915EB6DE9A2}" emma:medium="tactile" emma:mode="ink">
          <msink:context xmlns:msink="http://schemas.microsoft.com/ink/2010/main" type="writingRegion" rotatedBoundingBox="25273,10837 30407,10895 30366,14539 25232,14481"/>
        </emma:interpretation>
      </emma:emma>
    </inkml:annotationXML>
    <inkml:traceGroup>
      <inkml:annotationXML>
        <emma:emma xmlns:emma="http://www.w3.org/2003/04/emma" version="1.0">
          <emma:interpretation id="{93882D50-49CD-D346-86B4-2E38EB874836}" emma:medium="tactile" emma:mode="ink">
            <msink:context xmlns:msink="http://schemas.microsoft.com/ink/2010/main" type="paragraph" rotatedBoundingBox="25663,10701 27112,12992 26558,13343 25109,11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AA5F0-05E6-BE48-9A82-C13DF5CC6EBA}" emma:medium="tactile" emma:mode="ink">
              <msink:context xmlns:msink="http://schemas.microsoft.com/ink/2010/main" type="line" rotatedBoundingBox="25663,10701 27112,12992 26558,13343 25109,11051">
                <msink:destinationLink direction="with" ref="{EC517F05-34BD-4C45-8B8B-12FD89C5C2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B4A6217-92F8-7541-8483-C950AD5FEDA1}" emma:medium="tactile" emma:mode="ink">
                <msink:context xmlns:msink="http://schemas.microsoft.com/ink/2010/main" type="inkWord" rotatedBoundingBox="25663,10701 27112,12992 26558,13343 25109,11051"/>
              </emma:interpretation>
            </emma:emma>
          </inkml:annotationXML>
          <inkml:trace contextRef="#ctx0" brushRef="#br0">1443 2406 8272,'0'-18'721,"-10"0"-44,-1 8-302,0 6-318,-3-10 101,11 0 1,-12 6-142,15-13 1,0 10 283,0-10-315,0 0 0,0-15-3,0-7 0,0 8 95,0-8 0,-3-4 12,-8 5 1,4-15-24,-14 3 1,-1-6-30,-10-5 1,0-2-30,0-8 1,-11 4-357,0-15 1,-14 4 385,30 40 0,1-1 0,-24-39 9,-3 7 1,-1 7 169,-10-7 0,3 8-87,8 3 0,-8-1-257,8 1 1,3 4 164,-3 6 1,10-6-37,-11 6 0,15 4 23,-4-3 0,8 14-81,3-4 0,0 7 127,0 4 1,10 0-14,1 0 0,14 11 420,-4-1-508,-7 15 1,15-11 474,-8 8-414,7 6-73,-10-10-75,11 14-15,-12 0-20,15 0-261,0 0 363,0 14 1,-10 4-12,-1 14 0,0 0 254,11 0 0,0 0-118,0 0 0,0 0-63,0 0 0,0 0-12,0 1 11,0-1-97,15 0 1,-8-11 94,14 0-20,-14-13-43,7 6-189,-14-14 561,0 0-332,0-14 1,11-4-27,0-14 0,-1-4-2,-10-7 0,11 4 48,0-14 0,0 3 10,-11-4 1,0 8 4,0 14 1,0 0 293,0 0-193,14 14-86,-11-11 13,12 26-24,-1-11 0,-7 14-5,14 0 0,-10 10 30,10 1 1,-10 3-11,11-3 1,-5-4-93,5 14 1,6-10-642,-6 10 1,6-13 45,4 2 0,0 5-271,0-5 0,0 12 378,0-12 0,15 30 0,3-5 0</inkml:trace>
        </inkml:traceGroup>
      </inkml:traceGroup>
    </inkml:traceGroup>
    <inkml:traceGroup>
      <inkml:annotationXML>
        <emma:emma xmlns:emma="http://www.w3.org/2003/04/emma" version="1.0">
          <emma:interpretation id="{49098593-9830-464C-98F6-0CEF4CDECAC1}" emma:medium="tactile" emma:mode="ink">
            <msink:context xmlns:msink="http://schemas.microsoft.com/ink/2010/main" type="paragraph" rotatedBoundingBox="26432,13187 30380,13231 30366,14539 26417,144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0F88F1-1F80-F34D-A3C9-B1B78562D3F8}" emma:medium="tactile" emma:mode="ink">
              <msink:context xmlns:msink="http://schemas.microsoft.com/ink/2010/main" type="line" rotatedBoundingBox="26432,13187 30380,13231 30366,14539 26417,14494"/>
            </emma:interpretation>
          </emma:emma>
        </inkml:annotationXML>
        <inkml:traceGroup>
          <inkml:annotationXML>
            <emma:emma xmlns:emma="http://www.w3.org/2003/04/emma" version="1.0">
              <emma:interpretation id="{B4459D07-72B0-F04B-B5CE-D02EC66AE165}" emma:medium="tactile" emma:mode="ink">
                <msink:context xmlns:msink="http://schemas.microsoft.com/ink/2010/main" type="inkWord" rotatedBoundingBox="26432,13187 30380,13231 30366,14539 26417,14494"/>
              </emma:interpretation>
            </emma:emma>
          </inkml:annotationXML>
          <inkml:trace contextRef="#ctx0" brushRef="#br0" timeOffset="1054">1155 3176 8355,'0'-32'-385,"0"-15"359,0 12 0,0-12-267,0 15 0,0 11 266,0-1 178,0 1-298,0 3 307,0 4-89,0 14 0,0 4 45,0 6 0,0 8 185,0 14 0,0 4-216,0 6 1,0 8-50,0 15 0,0-5 85,0-6 0,0 6-14,0-6 0,0-5-203,0 5 0,11-15-33,-1 4 1,4-11 196,-3-11-151,-7 8 1,14-26-318,-8 8 285,-6-7 0,21-8 55,-15-7 0,15-6 6,-3-15 1,6-4 0,4-7 0,-10 4-10,-1-15 0,0 5 17,12-5 1,-1-3 4,0 14 1,-4 1 70,-6 10 518,-8 14-200,0 3-85,-10 15 0,10 15-98,-14 6 0,0 8-37,0 3 0,0 0 97,0 0-64,0 0 1,3-4-156,8-6 0,-4-8 76,15-14-305,-1 0 1,8-4 62,-8-6 1,4-8 116,-14-14 1,10 0-50,-10 0 0,3-4 3,-3-7 1,-8 8-110,8-8 1,-8 4 100,-3-4 1,0 7 50,0-6 0,11 6-68,0 4 0,-1 0-313,-10 0 0,11 10-339,0 1 309,0 14 369,-11-7 88,0 28 0,-15 4 0,-3 14 0</inkml:trace>
          <inkml:trace contextRef="#ctx0" brushRef="#br0" timeOffset="1404">2309 3144 8355,'-32'0'0,"11"0"-325,0 0 1,-1 0 451,-10 0 1,0 0 242,0 0 0,11 0-74,-1 0 0,4 3-3,-3 8 0,-8 7-33,8 14 0,-4 0-213,4 0 1,-4 0 167,14 0 0,0 11 290,11-1-253,0 1 1,15-14-513,6-8 0,0-3 3,12-7 0,-19-8-125,18 8 1,-7-18 203,7-4 0,0-14-83,0 4 1,-11-8 35,1-3 0,-15 0 160,4 0 0,-8-11 0,-3 0 0,0 1 13,0 10 0,-3-11-36,-8 0 1,-3 0 45,-8 11 1,-6 4-2,6 6 0,5-3-4,-5 15 0,11-1-10,-10 11-524,14 0 424,-22 14 0,26 4 75,-8 14 1,22 0-100,10 0 0,8 0-419,3 1 550,0-1 1,14 0 0,4 0 0</inkml:trace>
          <inkml:trace contextRef="#ctx0" brushRef="#br0" timeOffset="1704">2502 3176 8355,'0'-32'79,"0"14"0,-4 3 455,-6 15-323,6 0 1,-10 15-26,14 6 0,0 8-232,0 3 1,0 10 159,0 1 0,10 0 52,1-11 0,3 0-129,-3 0 1,-7-10-1027,6-1 511,8-14 66,-14 7 313,10-14 0,-11-3 1,8-8 0,-7-7 115,6-14 0,-6-3-16,-4-8 0,4 4-50,6-15 1,-6 15 97,7-4 0,-8-3 214,-3 3 1,11 0-214,-1 11 1,12 0-77,-11 0 1,10 11-79,-10-1-357,14 15 127,-8-7 292,15 14 0,0 0-34,1 0 1,-1 4-147,0 6 0,0-6-686,0 6 781,0 8 0,0-14 0,0 10 1</inkml:trace>
          <inkml:trace contextRef="#ctx0" brushRef="#br0" timeOffset="2292">3368 3047 7889,'18'0'-65,"-4"0"1,-14-3-112,0-8 207,0 7 0,0-13-7,0 6 0,-14 7-42,-8-6 0,4 6 140,-3 4 0,0 4-31,-12 6 1,1 8 158,0 14 0,-3 0-97,-8 0 0,18 4 154,-7 7 1,7-8-160,-7 8 0,14 4 7,7-5 1,8 1 4,3-11 1,0 0-52,0 0 0,0-10-425,0-1 94,14-14 116,4 7 0,14-14 82,0 0 1,0-14-109,0-7 1,0-8-18,0-3 1,0-3 72,0-8 1,-10 4 44,-1-15 0,1 4 1,10-3 1,-11-8-183,0 8 0,-13-18 45,2-4 0,5-4-110,-5 4 1,1 8 228,-11-8 1,0 11 107,0 10 1,0 8-126,0 14 0,0 11-69,0-1 979,0 15-511,-14-7 0,-1 32 188,-6 14 0,-7 14-221,6 18 0,4 0-155,-3 0 0,14 1-11,-4-1 1,8 0-33,3 0 0,0 0-190,0 0 1,0-3 272,0-8 0,3 4-101,8-14 0,-4-4-144,14-17-349,-14 6 0,18-21 193,-14 15 1,3-15 127,-3 4-104,-7-8 1,13 8-600,-6-1 279,-7 1 1,13-11-244,-6 0 373,-7 0 51,24 0 0,-10 0 0,14 0 1</inkml:trace>
          <inkml:trace contextRef="#ctx0" brushRef="#br0" timeOffset="4209">4041 3432 7452,'0'-18'-147,"-14"-10"260,10 24 1,-10-14 99,14 8 13,0 6-119,0-10-44,0 14 0,0-4 66,0-6-71,0 6 1,4-21-16,6 14 1,-6-13-63,7 2 1,6 4 88,5-3 1,-4 0-11,3-11 1,0-1-38,11 1 0,-3 11-56,-8 0 0,8 10 50,-8-10 1,-3 13 10,3-2-36,-13 6 0,6 8-12,-14 6 0,0 8 173,0 14 1,0 0-79,0 0 0,0 1-44,0-1 1,0 10 19,0 1 1,0 0-74,0-11 0,3 0 109,8 0 21,-7 0-126,10 0 0,-14-10-66,0-1 42,0-14 55,0 7-10,0-14 103,0 0-184,0-14 32,14-4 0,0-17-37,8-8 0,6 7 64,-6-6 0,-5 6-13,5 4 1,-1-4-69,11-7 0,-3 18 95,-8-7 1,-3 22 2,-7-1 198,-8-7-225,12 15 32,-15-12 0,0 30 201,0 6 1,0-3 43,0 3 1,0 1-167,0 10 0,-11 0 45,0 0-137,0 0 1,11 0 116,0 0-54,0 0 0,11 0 4,0 0 0,0-10 22,-11-1-196,14-14 166,-11 22-10,26-26 0,-22 11 7,14-14 0,-10-3-63,10-8 0,1 4-141,10-14 0,0-1-256,0-10 1,0 0-138,0 0 1,0 4-121,0 6 1,15-21-1,3 8 1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49.755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C51523BB-3094-184A-A7A3-0630C8D5794D}" emma:medium="tactile" emma:mode="ink">
          <msink:context xmlns:msink="http://schemas.microsoft.com/ink/2010/main" type="writingRegion" rotatedBoundingBox="27854,17155 30818,17317 30766,18265 27802,18103"/>
        </emma:interpretation>
      </emma:emma>
    </inkml:annotationXML>
    <inkml:traceGroup>
      <inkml:annotationXML>
        <emma:emma xmlns:emma="http://www.w3.org/2003/04/emma" version="1.0">
          <emma:interpretation id="{87DD660B-9397-3D47-B81A-032D878FE091}" emma:medium="tactile" emma:mode="ink">
            <msink:context xmlns:msink="http://schemas.microsoft.com/ink/2010/main" type="paragraph" rotatedBoundingBox="27854,17155 30818,17317 30766,18265 27802,18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51EC8-AF04-E249-A701-4D628F1C8906}" emma:medium="tactile" emma:mode="ink">
              <msink:context xmlns:msink="http://schemas.microsoft.com/ink/2010/main" type="line" rotatedBoundingBox="27854,17155 30818,17317 30766,18265 27802,18103"/>
            </emma:interpretation>
          </emma:emma>
        </inkml:annotationXML>
        <inkml:traceGroup>
          <inkml:annotationXML>
            <emma:emma xmlns:emma="http://www.w3.org/2003/04/emma" version="1.0">
              <emma:interpretation id="{979A0A77-7520-D94F-86B3-87AD46B35C3E}" emma:medium="tactile" emma:mode="ink">
                <msink:context xmlns:msink="http://schemas.microsoft.com/ink/2010/main" type="inkWord" rotatedBoundingBox="27854,17155 30818,17317 30766,18265 27802,18103"/>
              </emma:interpretation>
            </emma:emma>
          </inkml:annotationXML>
          <inkml:trace contextRef="#ctx0" brushRef="#br0">1 157 7863,'0'-32'-21,"0"14"193,0 4-4,0 14 0,3 0 11,8 0 1,-4 4 2,15 6 1,-15 8-35,4 14 0,3 11 7,-4 0 1,5 3 3,-5-3 1,-2-4-211,13 15 1,-14-15 51,4 4 1,3-8-198,-3-3 253,-1-14-252,5 11 461,-12-26-233,11 11 1,-14-17-15,0-8 0,11-7-52,0-14 0,10 0-154,-10 0 1,14-11 42,-4 1 0,-3-5-117,3 5 0,-10 6 108,10-7 0,-10-3-102,11 3 1,-15 0-130,3 11 260,8 0 0,-14 11-346,6-1 316,-6 15 0,-4-3-2,0 20 0,0 8 51,0 14 0,0 0 0,0 0 1</inkml:trace>
          <inkml:trace contextRef="#ctx0" brushRef="#br0" timeOffset="567">739 414 8355,'-18'-14'438,"3"10"87,15-10-1551,15 0 578,3 10-32,14-10 361,0 14 140,-14 0-51,-4-14-84,-14 10 118,0-25-20,0 26 0,-4-11 269,-6 14-248,-8 0 0,-14 10 13,0 1 1,-1 14 126,1-4 0,4 19 203,7 2 1,-8 1-195,8-11 0,6 11-32,5 0 0,6-1-172,4-9 1,0-12 138,0 0-244,0-14 164,14 22-217,4-26 152,14-3-49,0-17 1,-10-12 0,-4 4 48,-4 4 0,0 3-10,-3-3 0,-4-15-24,14 15 0,-14-15 9,4 15 136,7-8 0,-11 1-143,14 6 465,-13 8 129,6 14-153,-14 0 1,0 4-192,0 6 1,0 8 76,0 14 1,0 0-201,0 0 1,3 0 114,8 0 1,-4 0-312,15 1 1,-12-12 110,12 0 0,-12-14-761,12 4 423,-1-7 0,11-4-120,0 0 0,-10-4 165,-1-7 0,-10 4-98,10-14 0,-14 10 324,4-10 1,3-1 112,-3-10 0,14 0 0,-7 0 0</inkml:trace>
          <inkml:trace contextRef="#ctx0" brushRef="#br0" timeOffset="1143">1284-35 8355,'0'-32'-755,"-14"14"1,10-10 2022,-7 6-182,-7 8-907,15 0 0,-11 17 45,14 8 0,0 7 35,0 14 0,0 14-114,0 8 0,0-5-138,0 5 0,0-4-119,0 3 0,0 8 124,0-8 1,10 4-15,1-3 0,0 3 52,-11-14 1,3-1-313,8-10 0,-7 0-217,6 1 136,8-16 1,-14 1 110,6-7 0,-3-8-112,4 8-13,-7-7 240,24-19 0,-14-2 29,8-15 0,3-1-52,-15 1 1,15 0 162,-3 0 1,-4-11-63,3 1 0,0-12 132,11 11 0,-10 1-19,-1 10 0,-14 0 540,4 0 198,-7 14-564,-4 3 1,0 19-109,0 7 1,-11 17 115,0 15 1,0 10 177,11-10 1,0 11-110,0-12 0,0 12-79,0-11 1,4-4-264,7-18 1,-4 4-538,14-14 0,-10 10 124,10-10 0,-10 0 230,10-11 0,-10-4-180,10-7 0,-10 4 117,11-14 1,-12 3 92,12-3 1,-12-8 82,12 8 0,-15-18 104,3-4 0,5 0-50,-5 11 1,5 0 299,-5 0 515,-6 0-299,10 0 67,-14 14-80,0 4 4,0 42 1,0-7-129,0 22 0,0 4-167,0-5 1,4 12-101,6-11 1,-2-1-206,13-10 0,0 0 244,11 1 0,0-5 30,1-7 0,-12-6-1321,0-15 0,-10 0-45,10 0-298,1 0 974,10 0 1,-4-4 77,-6-7 1,-4 4 424,-8-14 1,-6 0 0,10-12 0</inkml:trace>
          <inkml:trace contextRef="#ctx0" brushRef="#br0" timeOffset="1508">2310 318 7422,'-18'0'1829,"4"0"-1556,42 0-388,-6 0 168,24 0-194,-14-15 1,-10 12 264,-1-8-45,0-7 1,1 15-631,-1-8 344,-14-7 0,8 11-206,-15-14 271,0 14 187,0-22 1,-4 26 120,-7-8 134,-7 7 1,-14 8-99,0 7 1,0 6 178,0 16 1,4-1-90,6 0 1,-3 0-96,15 0 0,-12 11 97,12-1 1,-1-10-84,11-10 0,0-1-201,0 11 1,3-10 91,8-1 0,7-14 4,14 4 1,-11-4 64,1 4-171,-1-8 0,11 22 96,0-14 1,-10 0-17,-1-11 1,-10 3-226,10 8 0,-10-8 62,10 8 0,4-7-477,18-4 0,-4-15-182,15-6 1,-1-8-292,11-3 1,0-14-1,0-4 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0:23.778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E153CF5-7F87-394E-8E6A-97EFB37B9741}" emma:medium="tactile" emma:mode="ink">
          <msink:context xmlns:msink="http://schemas.microsoft.com/ink/2010/main" type="inkDrawing" rotatedBoundingBox="27146,12202 27179,12298 27117,12319 27084,12223" shapeName="None"/>
        </emma:interpretation>
      </emma:emma>
    </inkml:annotationXML>
    <inkml:trace contextRef="#ctx0" brushRef="#br0">32 97 8227,'-17'-32'-114,"2"14"0,15 0 66,0 7-564,0 8-61,0-11 308,0 14 223,15 0 0,2 14 0,15 4 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1.66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EC517F05-34BD-4C45-8B8B-12FD89C5C22A}" emma:medium="tactile" emma:mode="ink">
          <msink:context xmlns:msink="http://schemas.microsoft.com/ink/2010/main" type="inkDrawing" rotatedBoundingBox="15659,9638 26005,9168 26129,11905 15783,12374" hotPoints="26017,9643 25946,12059 15981,11765 16053,9349" semanticType="enclosure" shapeName="Rectangle">
            <msink:sourceLink direction="with" ref="{B51AA5F0-05E6-BE48-9A82-C13DF5CC6EBA}"/>
            <msink:destinationLink direction="with" ref="{FDF64BB7-4F70-7C46-8E8E-AC57DDAF1F6A}"/>
            <msink:destinationLink direction="with" ref="{7483B7A9-FF38-7548-AFBC-C5E57927FFB7}"/>
            <msink:destinationLink direction="with" ref="{FF4A6DB7-1A1C-F545-BCBF-1F5D299A30D2}"/>
          </msink:context>
        </emma:interpretation>
      </emma:emma>
    </inkml:annotationXML>
    <inkml:trace contextRef="#ctx0" brushRef="#br0">449 225 8355,'0'-17'-1023,"-14"-12"0,11 22 1021,-8-14 0,7 10 203,4-10-112,0 13 0,0-9 123,0 6-115,0 7 0,0-10 4,0 0 15,0 10 0,0-10 13,0 14 381,0 0-445,15 0 1,-12-4 79,8-6-44,-8 6-1,-3-10 117,0 14-37,0 0-68,0 14-3,0-10 0,0 24 12,0-6 0,0 6-70,0 4 0,0 0 0,0 0 1,-3 0 162,-8 1 1,8 9-80,-8 1 1,-3 11 37,3-12 1,-3 15-6,3-3 0,7-4-14,-6 3 1,-5 1-47,5 10 0,-5-4 10,5-6 1,3 6-64,-15-6 1,15 3 57,-4-4 0,-3 8 23,4-8 0,-12 8-29,11 3 1,-10-11-73,10 1 1,-10-4 80,10 3 1,1 8-19,10-8 0,-11-6-59,0-5 1,1 5 8,10-5 0,-11 5-119,0-5 0,0-6 140,11 7 1,0-7-161,0-4 0,-3 0 174,-8 0-53,8 0 0,-12 0-56,15 0 1,0-11-137,0 1 1,0-12 148,0 12 0,-3-12-25,-8 12 43,8-15-28,-12 21-6,15-10 12,0 0-63,0 11 1,0-22-1,0 14-5,0-14-8,0 7-29,0 1 125,0-12 0,0 15-77,0-7 39,0-8 6,0 12 10,0-15-173,0 0 242,0 14-89,0-11 63,0 12 1,4-15-20,7 0 1,-8 0 1,26 0-44,-8 0 1,-3 0-2,3 0 0,1 0-2,10 0 1,0-11-6,0 0 0,11 1-62,-1 10 0,1-4 78,-11-7 0,4 8-34,7-8 0,-4 8 49,14 3 0,-10 0 5,10 0 0,1-11 6,10 0 0,0 0 16,0 11 0,0-10-33,1-1 0,9 0-155,1 11 0,14-10 238,-3-1 1,10 0-261,-43 11 1,1 0-1,-4-4 1,0-2 203,3 1 0,1-1 1,1-1-1,0 0-6,-2 1 0,1 1 0,6 3 0,1 0 1,-2-3 1,0 0-1,-2 1 1,0 1-3,2-3 0,-1 1 0,-4 3 0,-1 0 0,6-3 0,0 0 0,-7 2 0,-1 2-10,3 1 0,-1 0 0,47 0-250,-4 0 0,0-3 259,1-8 0,-44 9 1,0 0-2,1-3 0,-1 0 0,3 2 0,-1 2-40,-1 1 0,-1 0 1,39 0 28,-38 0 0,-1 0 0,43 0 1,-37 1 1,0-2 0,-7-4 0,-1-1 1,3 1 1,-1 0 0,-1-1-1,0 1-4,1 4 1,1 2 0,45-1 56,-45 1 0,-1-2 0,-3-4 1,0-1-5,46-4 0,-46 4 0,0 1-41,3 4 0,1 2 0,1-2 1,0-2 2,4-2 0,0 0 1,2 3-1,-1 0 70,-6-3 1,-1-1 0,2 4 0,0 1-54,-1 1 1,-1 0-1,2-1 1,1-2-170,2-2 0,1 0 0,2 3 0,0 0 171,-8-3 0,1-1 0,4 4 0,1 1 0,-5 1 1,-1 0 0,6 0 0,0 0 6,-6 0 0,1 0 1,-1 0-1,0 0 6,44 0 1,2 0-15,-45 0 1,-1 0 0,47 0 0,-46 0 1,-1 0 0,40-4 71,3-6 0,-14 6-42,-29-1 0,1-1 0,28 3 23,14 3 1,-11-4-21,1-7 0,7 8 29,-8-8 0,-3 8-10,4 3 1,-1-11 10,11 0 1,-10 1-46,-1 10 1,-3 0 22,4 0 1,3-4 3,-14-7 1,3 8-21,-3-8 0,-11 8 311,0 3 1,-3-4-287,-18-7 0,3 8 242,-3-8 0,-8 7-256,8 4 1,-7 0 392,-4 0 0,11-3-496,-1-8 0,1 8 293,-11-8 0,0 7-260,0 4 0,0 0 98,0 0-58,0 0 0,1 0 18,-1 0-40,0 0 1,-11 0-105,0 0 75,-13 0-260,6 0 100,-14 0-3224,0 0 2404,-14 0 1,-4 0 328,-14 0 0,-29 15 0,-7 2 1</inkml:trace>
    <inkml:trace contextRef="#ctx0" brushRef="#br0">321-31 7249,'-18'0'-810,"4"0"1019,0 0-104,10 0 10,-10 0 5,14 0 746,0 0-770,14 0 9,-10 0-63,24 0 0,-10 0 30,14 0-34,0 0 0,0 0 0,0 0 1,11 0-25,0 0 0,0 0 25,-11 0 0,10 0-49,1 0 0,11 0 49,-12 0 0,15 0-5,-3 0 1,6 0-2,5 0 0,-1 0-2,0 0 0,11 0-18,0 0 1,10 0-124,-10 0 0,10 0 135,-10 0 0,14 0-308,-3 0 0,7-11 292,3 1 1,0-1-1,0 11 1,-43 0 0,1 0-5,-1 0 0,1 0 1,5 0-1,0 0 5,-6 0 1,0 0 0,3 0-1,-1 0-1,-1 0 1,-1 0 0,-2 0 0,1 0-1,7 0 0,0 0 0,-6-1 0,1-2 0,4-2 0,1 0 1,0 3-1,0 0-6,5-3 0,0-1 0,0 4 0,0 1-230,1 1 0,-1 0 0,0-5 0,0-1 273,0 1 0,0-1 1,-1 0-1,-1 2-35,-3 3 1,0 2 0,3-1 0,0 0-16,-3 0 0,0 0 0,-2 0 0,0 0 16,2 0 0,0 0 0,-2 0 0,0 0 0,1 0 0,1 0 0,3 0 1,1 0 5,-4 0 1,-1 0-1,3-1 1,0-2-1,-3-2 1,1-1 0,4 5 0,-1-1-8,-3-3 1,-1-1 0,4 4-1,1 1 1,1 0 1,0 2 0,1-1 0,-1 0 19,0 0 0,0 0 1,0-5-1,0-1-26,1 1 0,-1-1 1,-2 0-1,0 2 0,-3 3 1,0 2 0,2-1 0,-1 0-119,-6 0 1,-1 0 0,6-2 0,0 0 119,-6-3 1,0-1 0,6 5 0,0-1 3,-5-4 0,-1 1 1,2 3-1,0 0-2,-1 3 1,-1-2 0,-3-3 0,0-2 7,3 0 1,1 1 0,1-1 0,0 1-8,-1 5 0,-1 0 0,3 0 0,-1 0-30,-1 0 1,-1 0 0,43 0 20,0 0 0,-3 0-2,-18 0 1,10 0 50,-10 0 0,11 0 0,-12 0 1,5 0 12,-4 0 0,-8-10 79,8-1 0,-7 0-52,-4 11 0,0-10-53,0-1 1,0 0 46,1 11 1,-1 0-60,0 0 1,-11-10-10,1-1 1,-11 0 291,10 11 1,-14 0-275,4 0 1,-7-10 983,-4-1-955,0 0 263,0 11 0,-11 0-273,1 0-113,-15 0 111,7-14-657,-14 10 1,-7-10 62,-15 14-448,-13 14 0,-58 18 0,-7 18 0</inkml:trace>
    <inkml:trace contextRef="#ctx0" brushRef="#br0" timeOffset="4157">8884 65 8355,'0'-18'-1198,"-14"4"1464,10 14-143,-10 0 1,10 0 56,-6 0-11,6 0-19,-10 14 1,14-7-33,0 15 0,0-11 117,0 10 0,0 0-74,0 11 1,-4 4 23,-6 7 0,6-4 16,-7 14 0,-7 1 123,-3 10 0,3 0-87,-3 0 0,3 4 137,-3 7 0,-4-4-319,14 15 0,-10-15 182,10 4 0,-10 0-62,10-11 0,-3 18 22,3-18 1,4 7-56,-15-7 0,15-3-28,-3-8 1,-5 8 7,5-8 1,-12 8-26,12 3 0,-1-11-5,11 1 1,-11-15-102,1 4 0,-1 3 150,11-3-127,0 0 1,-11-11 468,0 0-643,1-14 234,10 10-139,0-24 0,0 13-217,0-6-491,0-7-1572,0 10 1638,0-14 0,0 4-375,0 6 0,14 8 0,4 14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4.033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DF64BB7-4F70-7C46-8E8E-AC57DDAF1F6A}" emma:medium="tactile" emma:mode="ink">
          <msink:context xmlns:msink="http://schemas.microsoft.com/ink/2010/main" type="inkDrawing" rotatedBoundingBox="17359,12426 17967,9658 18086,9685 17478,12453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450 481 8355,'0'-32'-1147,"11"0"0,-1 0 1324,-3 0 146,11 0-127,-14 0-34,10 0-69,-14 0 0,0 10 82,0 1-82,14 14 0,-10-11-117,7 7 0,-4 8 180,3-8-79,-6-7 0,14 11-19,-8-14 0,-6 10 4,7-10 0,-4 13-3,4-2 1,-8 3 59,8-4 8,-8 7 15,-3-10-18,15 14-53,-12 0-1,11 0 177,-14 0-2,0 0-118,-14 14 1,7 15 131,-14 14 0,-1 14-167,-10-4 0,4 11 17,6 11 1,-3-7 153,15 7 0,-12 3-364,12-3 0,-12 10 209,12-10 1,-15 11 109,3-12 0,4 16-15,-3-5 0,3 8-68,-3 3 1,-8-11 0,8 1 0,3-11-33,-3 10 0,3-3 55,-3 4 1,-4 3-24,14-14 1,-3 0-88,3-11 1,7 0-10,-6 0 0,-5-3 11,5-8 0,-1 4-72,11-14 0,-11 10 30,1-10 1,-1 0-7,11-11 1,0-11-62,0 1 0,0-12 526,0 12-510,0-15 1,0 11 47,0-8-3,0-6-101,0 10 24,0-14 0,-4 0-956,-6 0 406,6-14-154,-10-4 1,14-3-158,0-1 53,0 1 0,4-11 22,6 0 637,-6 0 1,24-15 0,-10-3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4.672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7483B7A9-FF38-7548-AFBC-C5E57927FFB7}" emma:medium="tactile" emma:mode="ink">
          <msink:context xmlns:msink="http://schemas.microsoft.com/ink/2010/main" type="inkDrawing" rotatedBoundingBox="20037,11921 20497,9740 20587,9759 20126,11940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482 64 8355,'-32'-14'-2022,"14"11"2170,4-12-40,14 15 399,0-14-347,0 10 1,3-10 42,8 14-97,-7 0 0,13 0 98,-6 0 0,-7 14-14,6 8 0,-6 21 143,-4 10 0,-11 8-81,0 3 0,-10 3-227,10 8 1,-14 4 211,4 6 0,9-35 1,-1 0-225,-8 36 1,8-37 0,1 1 209,1 36 1,-10-4-31,10 3 0,-10-10-26,10 11 0,-10-15-95,10 4 1,-10-4-5,10 4 0,-11-11 110,12 0 0,-12 0-22,12-10 1,-12 3-183,12-4 0,-12-3-58,12-7 1,-5-11 247,5 0 1,6 0-113,-7-11 205,8-6 0,3 2-287,0-6 168,0-7-64,0 10-34,0-14-6302,0 0 5858,0-14 1,14-4 0,4-14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5.22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3E297F4F-4D3E-8240-8B52-B9A15C98B5AE}" emma:medium="tactile" emma:mode="ink">
          <msink:context xmlns:msink="http://schemas.microsoft.com/ink/2010/main" type="inkDrawing" rotatedBoundingBox="21837,12005 22210,9632 22407,9663 22035,12036" shapeName="Other"/>
        </emma:interpretation>
      </emma:emma>
    </inkml:annotationXML>
    <inkml:trace contextRef="#ctx0" brushRef="#br0">225 97 8355,'18'-18'-1932,"11"-7"1921,-8 15 1,-3-12 258,3 12 14,-13-1 51,20 11-141,-24 0 0,10 14 121,-14 8 1,0 6-106,0 4 1,0 4 88,0 7 1,0 6 41,0 16-51,0-1 0,-11 11 0,-3 3 45,-4 4 1,0-7-90,-3 10 1,-4-3-122,14 4 1,-10 3 164,10-14 1,-10 10-29,10-10 1,-10 0 14,10-11 1,-10 0-197,10 0 0,-3 0 12,3 1 1,4-1 4,-14 0 0,13-11-17,-2 1 1,3-4-90,-4 3 1,7 4 72,-6-14 0,6 10-54,4-10 0,-4 0-56,-6-11 1,6-11 66,-6 1 1,6-12 62,4 12-478,0-15-328,0 7 51,0 0-444,0-10 255,0 10-85,0-14 235,0 0 0,14-28 0,4-8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9.025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EB6009D-D261-8140-B1B9-47AD41BBE0B9}" emma:medium="tactile" emma:mode="ink">
          <msink:context xmlns:msink="http://schemas.microsoft.com/ink/2010/main" type="inkDrawing" rotatedBoundingBox="15400,14559 16825,11325 17499,11622 16073,14856" semanticType="callout" shapeName="Other">
            <msink:sourceLink direction="from" ref="{7FC9B3EA-3199-D24B-8160-1ECA0BAE5E36}"/>
            <msink:sourceLink direction="to" ref="{7FC9B3EA-3199-D24B-8160-1ECA0BAE5E36}"/>
          </msink:context>
        </emma:interpretation>
      </emma:emma>
    </inkml:annotationXML>
    <inkml:trace contextRef="#ctx0" brushRef="#br0">33 3176 6019,'-18'14'1515,"4"-10"-1470,14 10 5,0-14 395,0 0-311,14-14 0,-7 7-43,15-15 1,-1 4 14,11-3 0,-3-7-27,-8 6 1,8-10 7,-8-11 0,7 4-22,5-14 0,9 10 7,1-11 0,0-10-202,-11-11 0,4-14 233,6 4 0,-6-8-357,-15 46 1,1-2 0,2-6-1,2 0 260,0-4 0,1 0 1,-2 1-1,0-2 6,1-4 0,1 0 1,1 2-1,1-1-50,8-11 1,1-1 0,-4 5 0,0 1 35,3-7 1,1 2-1,-3 11 1,1 1-62,2-2 0,-1 0 0,-3 5 0,0 0 63,3 0 1,0 1 0,-7 3 0,-3 3-15,1 9 0,-2 0 0,13-38-347,4 6 1,-11 18 296,-11-7 1,-3 17 67,-7-6 1,-8 14 5,8-4 0,-11 18 13,-11 3 0,8 12 171,-8-12 0,-7 15-175,-3-3 0,3 2 1016,-3-2-1018,-1 6 0,-10-10 324,0 14-376,0 14 1,0-7-11,0 15 0,0-1 38,0 11 1,0-10-1,0-1 1,-11 0 71,0 11 1,0 11 9,11 0 1,4 0-28,6-11 0,-3 0-36,15 0 0,-4 0 27,3 0 3,7-14-21,-10 10 182,14-24-102,14 10 1,8-28-87,20-7 1,-2-8-6,13-3 0,-10-4-53,10-6 1,-14 6 78,4-7 1,4 8-182,-5 2 0,-10 5 12,-10 7 107,-1-8 1,1 15-6,-1-8-25,-14 8 71,7 14 1,-14 4 107,0 6 1,0 8-139,0 14 1,0 4 11,0 7 0,-10-4 462,-1 14 1,0-13-15,11 2-493,0-6 0,0-4 0,0 0 22,0 0 1,0 0-363,0 0-338,14 0 1,1 0 118,6 0 6,8 1 1,-12-1-1,16 0 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30.62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0869FE0-D912-DF43-88D3-9FF3EF024CE5}" emma:medium="tactile" emma:mode="ink">
          <msink:context xmlns:msink="http://schemas.microsoft.com/ink/2010/main" type="writingRegion" rotatedBoundingBox="15732,14387 31627,13406 31810,16380 15915,17361"/>
        </emma:interpretation>
      </emma:emma>
    </inkml:annotationXML>
    <inkml:traceGroup>
      <inkml:annotationXML>
        <emma:emma xmlns:emma="http://www.w3.org/2003/04/emma" version="1.0">
          <emma:interpretation id="{5F3B816E-7A77-9D4A-888F-2D308BFD9163}" emma:medium="tactile" emma:mode="ink">
            <msink:context xmlns:msink="http://schemas.microsoft.com/ink/2010/main" type="paragraph" rotatedBoundingBox="15660,14732 19680,14076 19831,15005 15811,15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86234C-1522-054E-B7B6-03737CFAC340}" emma:medium="tactile" emma:mode="ink">
              <msink:context xmlns:msink="http://schemas.microsoft.com/ink/2010/main" type="line" rotatedBoundingBox="15660,14732 19680,14076 19831,15005 15811,15661"/>
            </emma:interpretation>
          </emma:emma>
        </inkml:annotationXML>
        <inkml:traceGroup>
          <inkml:annotationXML>
            <emma:emma xmlns:emma="http://www.w3.org/2003/04/emma" version="1.0">
              <emma:interpretation id="{7FC9B3EA-3199-D24B-8160-1ECA0BAE5E36}" emma:medium="tactile" emma:mode="ink">
                <msink:context xmlns:msink="http://schemas.microsoft.com/ink/2010/main" type="inkWord" rotatedBoundingBox="15660,14732 18683,14239 18833,15156 15810,15650">
                  <msink:destinationLink direction="from" ref="{0EB6009D-D261-8140-B1B9-47AD41BBE0B9}"/>
                  <msink:destinationLink direction="to" ref="{0EB6009D-D261-8140-B1B9-47AD41BBE0B9}"/>
                </msink:context>
              </emma:interpretation>
            </emma:emma>
          </inkml:annotationXML>
          <inkml:trace contextRef="#ctx0" brushRef="#br0">97 546 8100,'17'-21'-1134,"-6"-1"899,7 1 1,-14-11 120,6 0 1,4 0 146,-3 0 1,11 10 2,-12 1 0,4 0 35,-3-11 81,-7-1 0,14 5 69,-8 7 15,-6-8-140,10 25 54,-14-10-20,0 14 1,0 14 87,0 8 1,-14 21-114,-8 10 1,-6 8-6,-4 3 0,10 0-19,1 0 1,0 11-23,-11 0 1,3-4-98,8-18 1,6 4 122,15-14 0,-10 0 91,-1-11-395,0-14-81,11 10 420,0-24-105,0 10 1,11-17-4,0-8 1,14-7-54,-4-14 0,8-4-150,3-6 1,0 6 136,0-7 0,0-3 32,0 3 1,11-10-150,0 10 1,-11 0 83,-11 11 1,-3 11 375,3-1-267,8 15 0,-26-3 230,8 20 0,-8-3-3,-3 15 0,11 3-123,0 17 0,0-17-34,-11 7 46,14-7 27,4 7-97,14-14 0,0-3-13,0-15 1,-11-4 23,1-7 1,-5-7-165,5-14 0,6 0 135,-6 0 1,-5 0-8,5 0 1,-11-3-156,10-8 0,-14 7-258,4-7 0,3 8-107,-3 3 0,14-4 168,-4-7 0,-3 8-152,3-8 1,-3 7 76,3 4 0,4 11 352,-14-1 1,14 1 0,-7-11 0</inkml:trace>
          <inkml:trace contextRef="#ctx0" brushRef="#br0" timeOffset="500">1219 225 7943,'-21'11'-24,"-1"3"318,-3 4 0,8 0-307,-5 3 1,15 8 82,-4-8 0,-3 8-19,3 3 0,1 0-1,10 0 0,0-11-237,0 1 248,0-1 0,14 8-158,7-8 1,-3-7 104,4-14 0,-1 0-100,11 0 0,0 0 61,0 0 0,0-10 41,0-1 1,0-10-276,0 10 162,1-14 0,-5 7 47,-7-14 0,-6 0-21,-15 0 34,0 0 1,0 0 33,0 0 0,-4 0 8,-7 0 0,-3 10-36,-7 1 1,-8 14 2,8-4 0,3-3 219,-3 3 1,-1 0-81,-10 11-133,0 15-55,0 2 0,4 15-175,6 1 1,8-1-115,14 0-157,0 0 383,0 0 0,14 14 0,4 4 1</inkml:trace>
          <inkml:trace contextRef="#ctx0" brushRef="#br0" timeOffset="826">1732 322 8355,'0'17'-765,"-3"1"753,-8-7 456,7 7 0,-10 14-10,14 0-270,0 0 0,0 0-273,0 0 193,0 0-251,0 0 0,0-10-79,0-1 69,0-14 116,0 7-10,0-14 0,0-3 5,0-8 0,4 4-19,6-14 1,-2-1 141,13-10 0,-10 0-95,10 0 1,0-11 122,11 1 0,1-12-96,-1 11 1,0 11 10,0 11 0,0 3 79,0-3 1,-11-4 427,1 14-523,-1 0 1,11 11 4,0 0 1,0 0-423,0 0 1,-10 4 192,-1 7 0,0-4-611,12 14 647,-1 1 1,0-5-1,0-2 1</inkml:trace>
          <inkml:trace contextRef="#ctx0" brushRef="#br0" timeOffset="1359">2598 290 8355,'18'-4'-279,"-7"-7"0,-8 4-192,-3-14 0,4 10 581,6-10-81,-6 14-16,10-22 1,-14 22-14,0-14-5,0 13 77,0-6-30,0 14 0,-3 0 110,-8 0-72,-7 14 1,-25 8 179,1 21 1,-1-8-62,11 8 1,0-4-109,0 4 1,0-7 65,0 6 0,14-6-11,7-4 1,8 0-75,3 0 0,-11-10-204,0-1 232,0-14 1,15 7-37,7-14 1,-4 0-212,14 0 1,1-3 90,10-8 0,0-7-126,0-14 0,0 0 50,0 0 1,0 0-31,0 0 1,-11 0 87,1 0 1,-1-11-14,11 0 1,0-10-23,0 10 0,-10-14-1,-1 4 0,-3-8 20,3-3 0,4 0-3,-14 0 0,0 3 476,-11 8 112,0 6 153,0 15-544,0 14 0,-4 8 9,-7 20 0,4 12 219,-14 20 0,0 5 75,-12 6 0,16 8-134,6-8 1,4 8-85,-4 3 1,8-11-248,-8 1 0,7-4 35,4 3 0,4-6-114,7-15 1,-8 0 51,8 0 0,3-11-165,-3 1 0,10-12 0,-10 12 1,3-15-171,-3 3 1,-4-6 196,14-4 1,-10 4 54,10 6 0,-10-6-1183,10 7 636,1-8 615,10-3 1,0-14-1,0-4 1</inkml:trace>
        </inkml:traceGroup>
        <inkml:traceGroup>
          <inkml:annotationXML>
            <emma:emma xmlns:emma="http://www.w3.org/2003/04/emma" version="1.0">
              <emma:interpretation id="{806A1F55-89BB-4F4B-A902-BD335E92CF29}" emma:medium="tactile" emma:mode="ink">
                <msink:context xmlns:msink="http://schemas.microsoft.com/ink/2010/main" type="inkWord" rotatedBoundingBox="19454,14181 19691,14143 19831,15005 19595,15043"/>
              </emma:interpretation>
            </emma:emma>
          </inkml:annotationXML>
          <inkml:trace contextRef="#ctx0" brushRef="#br0" timeOffset="1678">3881-320 8355,'0'-21'0,"0"-1"0,0 1 1,0-11 0,0 11 439,0-1 83,0 15 32,0-7-331,0 14 1,-4 14-128,-6 8 0,6 17 24,-7 3 0,8 15 128,3-3 1,-4 7-33,-6 3 1,6-4-102,-7-6 1,8 3-180,3-15 0,0 12 69,0-11 1,0-1-103,0-9 0,0-12 81,0 0 0,0-10-297,0 10 36,0-14 0,0 11-29,0-7 265,0-7-428,0 10-1706,0-14 1296,0 14 595,0-10 1,-14 10 0,-4-14 0</inkml:trace>
        </inkml:traceGroup>
      </inkml:traceGroup>
    </inkml:traceGroup>
    <inkml:traceGroup>
      <inkml:annotationXML>
        <emma:emma xmlns:emma="http://www.w3.org/2003/04/emma" version="1.0">
          <emma:interpretation id="{863F3014-4573-A245-A4C3-8564D79D9451}" emma:medium="tactile" emma:mode="ink">
            <msink:context xmlns:msink="http://schemas.microsoft.com/ink/2010/main" type="paragraph" rotatedBoundingBox="16013,16167 31737,15197 31810,16380 16086,1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2785C-66A2-1F4A-AB0B-B352722447B7}" emma:medium="tactile" emma:mode="ink">
              <msink:context xmlns:msink="http://schemas.microsoft.com/ink/2010/main" type="line" rotatedBoundingBox="16013,16167 31737,15197 31810,16380 16086,17350"/>
            </emma:interpretation>
          </emma:emma>
        </inkml:annotationXML>
        <inkml:traceGroup>
          <inkml:annotationXML>
            <emma:emma xmlns:emma="http://www.w3.org/2003/04/emma" version="1.0">
              <emma:interpretation id="{09B6B557-1D2E-A443-AC39-AEB1D81CE485}" emma:medium="tactile" emma:mode="ink">
                <msink:context xmlns:msink="http://schemas.microsoft.com/ink/2010/main" type="inkWord" rotatedBoundingBox="16031,16459 17922,16342 17962,16997 16072,17114"/>
              </emma:interpretation>
            </emma:emma>
          </inkml:annotationXML>
          <inkml:trace contextRef="#ctx0" brushRef="#br0" timeOffset="2722">417 1861 7920,'-10'32'209,"-1"0"1,-3 0-37,3 0 1,7 0-230,-6 0 1,-4 11 173,3 0-190,-14 0 1,21-8 0,-6 5 102,6 2 1,0-10-3,-6-10 0,6-12-114,-6 12 168,6-15-44,4 7-57,0-14 162,0 0 1,0-14 0,4-4-121,6 0 0,-3-21-12,15 7 1,-1-11-24,11 1 1,4 2-128,7-13 1,-4 10 122,14-10 0,1 3-31,10-4 1,-11 8-54,1 14 0,-15 14 113,4 7 0,-18 8 201,-4 3-99,0 0 0,-3 14 223,-7 8 1,-8 17-173,-3 3 1,0 5-28,0-4 0,0-8 14,0 8 1,0-7-27,0-4 1,0 0-224,0 0 114,0 0 1,0-11-139,0 1 188,0-15-257,0 21-9,0-24 202,0 24 1,0-21-7,0 15-7,0-15 0,0 11-1736,0-8 1093,0-6 0,15 10 62,6-14 0,-3 0 491,3 0 0,1 0 0,10 0 1</inkml:trace>
          <inkml:trace contextRef="#ctx0" brushRef="#br0" timeOffset="3147">1412 1925 8355,'-18'0'745,"3"0"1,15 14-517,0 8 1,0 6 32,0 4 0,0 0-259,0 1 0,0-1 86,0 0 1,11 0 170,0 0 0,10 0 22,-10 0-707,14 0 0,-7-3 115,14-8 1,-11-7-82,0-14 0,-10 11 98,11 0 0,-12-1-8,12-10 0,-12 0 129,12 0 0,-12-10 45,12-1 1,-12-14-42,12 4 1,-4-12-1,3-9 0,8 3 202,-8-15 1,-3 4-102,3-3 0,-3-4 140,3 14 0,-3 4 39,-7 17 392,-8-6 187,12 24-488,-15-10 0,0 28-143,0 8 1,-11 10 91,0 11 1,-3-8 233,3 8 0,8 3-201,-8-3 1,8 0-101,3-11 0,3-11-107,8 1 1,-4-5-258,14 5 1,-10-8-290,10-14 1,-10 11 282,10-1 1,-10 1-206,10-11 278,1 0 0,10 0-211,0 0 1,0-14-1,0-4 1</inkml:trace>
        </inkml:traceGroup>
        <inkml:traceGroup>
          <inkml:annotationXML>
            <emma:emma xmlns:emma="http://www.w3.org/2003/04/emma" version="1.0">
              <emma:interpretation id="{ECDB2C2A-76AA-C748-B447-89EBF1A1DE12}" emma:medium="tactile" emma:mode="ink">
                <msink:context xmlns:msink="http://schemas.microsoft.com/ink/2010/main" type="inkWord" rotatedBoundingBox="18198,16032 21764,15812 21834,16957 18269,17177"/>
              </emma:interpretation>
            </emma:emma>
          </inkml:annotationXML>
          <inkml:trace contextRef="#ctx0" brushRef="#br0" timeOffset="3668">2438 1861 8355,'0'18'-922,"0"-4"1273,0-14 130,0 14 1,0 4-235,0 14 0,0-10-138,0-1 0,0 0 42,0 11 1,0-10-69,0-1-409,0 1 305,0 10-162,0 0 57,0-14-402,0-4 153,0-14 112,0 0 1,3-14 211,8-8 1,-4-10 15,15-11 0,-12 8 35,12-8 1,-1-3 8,11 3 0,0 4-18,0 17 0,-10-3 15,-1 15 0,-10-1-73,10 11 38,-14 0 0,18 4 307,-14 6 0,-1 1 79,-10 21 1,0-7 134,0 18 1,0-8-280,0-3 1,0 0-268,0 1 1,0-1 142,0 0 1,0-11-141,0 0 229,0-13-166,0 6-450,0-14 0,4 0 104,7 0 0,-4-11 10,14 0 0,-10-14 192,10 4 0,-3-7 41,4-4 0,6-1 29,-7 1 1,-3 0 12,4 0 0,-1 4 52,11 6 0,-11-3-85,1 15 1,-11-1-89,10 11 370,-14 0 151,7 0 1,-14 14-255,0 8 1,0 6-68,0 4 0,0 0-346,0 0 0,0 0 125,0 1 0,0-12 188,0 0 0,4-3-44,7 3-339,-8 8 0,26-25 0,-12 10 1</inkml:trace>
          <inkml:trace contextRef="#ctx0" brushRef="#br0" timeOffset="4443">3528 1925 7915,'0'-18'329,"0"-10"0,4 21-108,6-15 0,-2 15 172,13-3-569,-14-8 1,11 11-19,-7-15 0,-8 12-335,8-12 397,-8 15 0,-3-11 29,0 8 47,0 6 37,0-10 0,-14 17-3,-7 8 0,-8-4 11,-3 14 1,0 4 588,0 18 0,11-7-211,-1 7 1,4 3-46,-3-3 1,-4-1-273,14-10 0,1 1 120,10-1-255,0 0 1,3-4 137,8-6 1,-4-8 200,15-14-197,-1 0 1,15 0-388,6 0 0,-6-4 126,7-6 1,-8-8 172,-3-14 1,0 10-80,1 1 1,-1 0-171,0-12 0,0 1 139,0 0 1,0 0 64,0 0 0,-4 11-131,-6-1-21,6 15 770,-10-7-203,0 14-11,-4 0 1,-14 14 0,0 11-38,0 14 0,0-3-67,0 7 1,0 3-227,0-3 0,0 0 101,0-11 1,0 0 276,0 0 15,0-14-1323,0 10 393,0-24 98,0 10 347,0-14 1,0-14 12,0-8 0,0-6-133,0-4 1,4 0-15,7 0 0,3 0 118,7 0 0,8-11 17,-8 0 0,-3 4 229,3 17 1,-3-6-10,3 7 1,8 6-94,-8 5 1,-3-5-52,4 5 1,-12-1 53,12 11-493,-1 0-39,11 0 398,0 0 0,-11 0-67,1 0-576,-15 0 319,7 0 790,-14 0 586,0 0-773,0 14 1,0-7 44,0 15 1,0-1 355,0 11 0,0 0-196,0 0 1,0 0-197,0 0 0,0 1-90,0-1 0,0-11-209,0 0 106,0 1 0,0-1-557,0 1 536,0-15 16,0 7-1762,0-14 1054,0 0 1,14-14-1,4-4 1</inkml:trace>
          <inkml:trace contextRef="#ctx0" brushRef="#br0" timeOffset="4584">4490 1348 8355,'-18'-32'-1909,"-10"14"1647,24 4 0,-6 14 234,20 0 0,-2 3-104,13 8 132,-14 7 0,22 14 0,-12 0 0</inkml:trace>
          <inkml:trace contextRef="#ctx0" brushRef="#br0" timeOffset="4901">4971 1765 7989,'0'-18'304,"0"-10"568,0 24-589,-14-10-352,11 14 0,-15 0 133,7 0 1,4 3 51,-14 8 0,3 7 14,-4 14 0,-6 0-30,6 0 1,5 11-128,-5-1 1,15 1 119,-4-11 0,-3 0-11,3 0 1,1 1-81,10-1 0,-11 0-173,0 0 1,1-11-21,10 1 0,0-12 57,0 12 115,0-15 0,10 11-85,1-8-311,14-6 1,-7 10-127,14-14 234,0 0 1,-11 0 0,1 0-188,3 0 264,17 0 1,-6-14-1,10-4 1</inkml:trace>
          <inkml:trace contextRef="#ctx0" brushRef="#br0" timeOffset="5356">5356 2053 8216,'0'-32'-436,"0"0"1,0 11 790,0 0-306,0 13 41,0-6 10,0 0-11,0 10-315,0-10 259,0 14 0,-3 0 94,-8 0 0,4 11 0,-15 3 158,-2 4-150,9 3 1,-13 11-77,6 0 0,5 0 117,-5 1-40,1-1 0,3 0 3,7 0 0,4-14-485,-4-8 76,8-6 67,-11 10 64,14-10-15,0 10 131,0-14 1,10-4-8,1-6 1,10 3-119,-10-15 0,14 11 106,-4-10 0,-3 10-7,4-10 1,-12 14 66,12-4 0,-12 8 315,12 3-148,-15-15 102,7 12 1,-14-8-39,0 22 1,0-4-173,0 14 1,11-10 32,0 10 1,-1-10 30,-10 10 0,4-10-1061,6 11 199,-6-15-178,25 21 69,-12-24 545,30 10 1,3-28-1,14-4 1</inkml:trace>
          <inkml:trace contextRef="#ctx0" brushRef="#br0" timeOffset="5664">5966 1412 8355,'0'-18'1765,"0"4"-1495,-15 42 1,12-3 7,-8 29 1,-3-11-1,3 10 1,0-3-17,11 3 0,0 8-365,0-8 1,-10-3 50,-1 4 1,0-4 10,11 3 1,0-3 105,0-7 1,0-18-200,0 7 0,0-7 97,0 7 0,0-11-114,0 1 1,0-12 174,0 12-83,0-15-989,0 7 451,0 0 328,0-10-542,0 10-866,0-14 1370,0 0 0,15 0 0,2 0 1</inkml:trace>
        </inkml:traceGroup>
        <inkml:traceGroup>
          <inkml:annotationXML>
            <emma:emma xmlns:emma="http://www.w3.org/2003/04/emma" version="1.0">
              <emma:interpretation id="{D18FA304-7971-8844-8BA7-88A376C198C5}" emma:medium="tactile" emma:mode="ink">
                <msink:context xmlns:msink="http://schemas.microsoft.com/ink/2010/main" type="inkWord" rotatedBoundingBox="22099,16024 25065,15841 25121,16748 22155,16931"/>
              </emma:interpretation>
            </emma:emma>
          </inkml:annotationXML>
          <inkml:trace contextRef="#ctx0" brushRef="#br0" timeOffset="6026">6350 1765 8355,'-17'-18'1879,"2"7"-1483,15 22 0,0 7-134,0 14 0,0 0-53,0 0 0,11 4-81,0 6 1,3-6-244,-3 7 1,-8-8 146,8-2 0,3-12-221,-3 0 0,10-10-60,-10 10 182,0-14 16,-11 8 1,3-15-43,8 0 1,-8-4 248,8-7 0,3-6-196,-3-15 1,10 0-104,-10-1 0,3-2 67,-3-8 1,-4 4-153,15-15 0,-5 15 153,5-4 1,6-3 16,-6 3 0,-4 1-461,3 10 1,-10 10-280,10 1-597,-14 14 434,22-8 846,-26 15 0,22 15 115,-14 6 0,-1 8 0,-10 3 0</inkml:trace>
          <inkml:trace contextRef="#ctx0" brushRef="#br0" timeOffset="6484">6960 1989 7702,'18'-3'494,"-8"-8"1,5 4-467,-5-14 0,4 13-49,-3-2 1,-4-5-96,15 5 1,-12-12 80,12 12 0,-15-5-393,4 5 214,6 6 0,-10-21 65,15 15 80,-15-15-70,7 7-152,-14 0 261,0 4 0,-3 14 113,-8 0 1,-7 0 17,-14 0 1,0 14 237,0 7 0,0 11-74,0 11 1,0-7-135,0 7 1,10-8 100,1-3-83,14 15 1,-11-12-195,7 8 0,8-18 17,-8-4-299,7-14 277,4 8 36,0-15-82,0 0 1,11-4 100,0-7 0,14 4 3,-4-14 0,8 10 22,3-10-175,0 0 1,0-8 146,0 8 0,-4 3 93,-6 7-19,6 8 0,-21-12 378,15 15-248,-15 0 1,11 4-96,-7 7 1,-8-4-8,8 14 0,-8-10 35,-3 10 1,4-14-1072,7 4 679,-8 7 0,15-15 182,-7 8 1,-4-7-541,14-4-562,1 0 920,10 0 0,14-15 0,4-2 0</inkml:trace>
          <inkml:trace contextRef="#ctx0" brushRef="#br0" timeOffset="7059">7697 1380 8355,'-17'-14'511,"-12"-4"-45,25 0 1,-20 7 199,13 22 0,-11 10-326,12 22 1,-4-7-63,3 7 1,7 3-224,-6-3 1,6 3-33,4-3 1,0-8 196,0 8 1,-11 4 71,1-5 1,-1 1-1210,11-11 1,0 0-285,0 0 733,0 0 0,11-10 197,-1-1 1,1-10-35,-11 10 0,4-14-26,6 4-65,-6-7 198,10-4 35,0 0 0,4-15 359,14-6 0,0 0-72,0-12 0,0 9-186,1-19 1,-1 7 83,0 4 130,0 0 1,-4 11-231,-6-1-11,-8 15 468,-14-7 0,0 28-152,0 7 1,-4 12 485,-6 9 0,6-6-230,-7 7 0,-3-8-136,3-3 0,1 0-266,10 1 1,0-12-477,0 0 1,0-10-51,0 10-186,0-14 451,0 8-33,0-15-342,14 0 0,0-15 141,8-6 0,6-4 41,-6 4 1,-5-18 168,5 7 1,-1-8 167,11 8 0,-10 0 372,-1 0-252,0-14-364,11 10 96,-14 4 1951,-4 18-1091,-14 14 1,0 14-24,0 7 0,-3 12-395,-8 9 1,8-6-281,-8 7 0,11-8-394,11-3 1,-4-3 160,14-8 319,1 8 0,10-15-37,0 7 0,-11-6-1194,0-15 0,-10 0-48,10 0 823,1 14 0,-4-11 0,-4 12 0</inkml:trace>
          <inkml:trace contextRef="#ctx0" brushRef="#br0" timeOffset="7472">8627 1925 8355,'-17'-32'0,"2"11"750,15-1 142,0 1-628,0 3 1,11 0 13,0 8 1,14 6-1,-4-7 1,-3 8-679,3 3 0,-3-4-68,3-6 0,8 6 232,-8-7-45,-6 8-600,13-11 584,-24-4 1,10-4 70,-14 1 165,0 14 221,0-22 1,-14 26 58,-8-8 1,-6 11-71,-4 11 0,0-4-124,0 14 1,0-3 32,-1 3 1,12 8 603,0-8 0,3 8-226,-4 3 0,8 0-196,14 0 0,0 0 125,0 0-170,0 0 1,4-3-115,6-8 1,8 4 101,14-14 0,0 3-17,1-3 1,-1-8-40,0 8 1,0-7-262,0-4 0,0 0 93,0 0 0,11 0 130,-1 0 0,1 0-158,-11 0 1,4-4-250,7-7 1,-8 4-800,8-14 1,-7 14-7,-4-4 1,0-21-1,0-4 1</inkml:trace>
        </inkml:traceGroup>
        <inkml:traceGroup>
          <inkml:annotationXML>
            <emma:emma xmlns:emma="http://www.w3.org/2003/04/emma" version="1.0">
              <emma:interpretation id="{CBBBDC43-DAEC-234C-8026-1FF6500FE49C}" emma:medium="tactile" emma:mode="ink">
                <msink:context xmlns:msink="http://schemas.microsoft.com/ink/2010/main" type="inkWord" rotatedBoundingBox="26847,15555 31741,15253 31810,16380 26916,16682"/>
              </emma:interpretation>
            </emma:emma>
          </inkml:annotationXML>
          <inkml:trace contextRef="#ctx0" brushRef="#br0" timeOffset="14539">11065 963 8355,'0'-18'-1155,"0"4"1332,0 14 14,0 0 1,0 14-80,0 8 0,0 10 9,0 10 1,0 8 10,0 14 1,0-3-34,0-7 1,0 6-16,0-6 1,11 3-127,-1-4 1,1-7 155,-11-14 1,0 0 95,0 1-144,0-16 1,0 1-181,0-7 216,0-8-43,0 12 1,0-19-82,0-7 0,0-6-171,0-15 1,0-1 221,0 1 0,11-10-5,-1-1 1,15-14-245,-3 3 0,6-3-37,4 4 0,-3-4 139,-8 14 1,8-7 57,-8 18 265,-7-7-160,0 21 1,-14 4 425,0 14-193,0 28 1,0 8-97,0 7 0,0-4-90,0 4 0,0-8 41,0 8 1,0-7-153,0-4 1,0 0 73,0 0 0,4-14-122,7-7 0,-4 3 57,14-3 0,-10-1-360,10-10 211,1 0 0,10 0 0,0 0 122,0-14 1,0-4-99,0-14 1,-11 4-15,1 6 1,-12-6 105,12 6 1,-4-17-45,3-4 61,8 1 1,-22 13 192,14 8 220,-14 6-257,7 15 1,-14 8-112,0 13 0,-10 4 179,-1 28 1,-10-10 251,10 11 0,0-12-264,11 12 0,0-15-90,0 4 1,4-8-102,7-3 1,6-14-247,15-7 0,1-8-370,-1-3 1,10 0 327,1 0 0,3-3-171,-3-8-140,-7-7 1,10-14 0,-14 0 0</inkml:trace>
          <inkml:trace contextRef="#ctx0" brushRef="#br0" timeOffset="15531">11835 1348 8355,'-18'-4'0,"7"-6"0,7 3-636,4-15 493,-14 15 0,11-11-32,-8 8 286,7-8-72,19-14 1,-8 10 194,14 1-130,-14 14 0,11-8 44,-7 15 60,-8-14 57,12 11-127,-15-12 0,0 19 119,0 7 0,0-4-98,0 14 0,0 1 10,0 10 1,0 3-158,0 8 1,0-7 121,0 6 1,0-6 0,0-4 1,10-10 26,1-1-531,14 0 396,-7 11-5,14-14-114,0-4 1,-4-10-167,-6 7 1,-4-8-10,-8 8 219,-6-8-22,10-3 100,-14 0 207,14 0-241,-10-14 10,24-4 1,-20-14-12,13 0 1,-14 0 4,4 0 0,3 0-10,-3 0 1,-1 0 14,-10 0 0,0 10-6,0 1 1,0 10 23,0-10 80,0 14 1,4-7 12,7 14 24,-8 0 40,11 0-75,-14 0 1,0 14 111,0 7 0,0-3-145,0 3 1,0 1 14,0 10 0,0-11-57,0 1 1,0-12-344,0 12 306,0-15 1,4 7-27,7-14-40,-8 14 15,11-10 1,-10 10-481,7-14 351,-8 0 0,15 0 98,-7 0-510,-8 0-444,26 0 0,-11 0 727,14 0 0,0 0 0,0 0 1</inkml:trace>
          <inkml:trace contextRef="#ctx0" brushRef="#br0" timeOffset="16190">12508 1220 6868,'0'-18'-344,"-4"-7"1561,-6 14-328,6 0-551,-10 11-165,14 0 1,11 15 17,-1 6 0,5 8-87,-5 3 0,-6 10-147,6 1 1,5 0 3,-5-11 1,1 11 144,-11 0-11,0-1 0,0-10-69,0 0-191,0-14 0,0 0 110,0-7 46,0-8-192,0 12 64,0-15-222,0 0 281,0-15 0,0-2 49,0-16 1,11 1-72,0 0 1,10 0-133,-10 0 0,10 0 187,-10 0 1,10 0-70,-10 0 105,14 0 1,-18 14 287,14 7-377,-14 8 59,8 3 0,-15 3 331,0 8 0,0 10 11,0 22 1,0-7 50,0 7 1,0-8-199,0-3-403,14 0 134,-11 0-291,12 0 43,-1-14 339,-11-3-55,12-15 1,-12-11-79,8 0 0,-7-14 54,6 4 0,4-8-11,-3-3 1,3 4 17,-3 6 1,-4-13 97,15 13 0,-5-13 11,5 13 0,6-3 148,-6 4 1,-8 3 28,-3 8-217,6 6 138,-13-10 1,21 28 647,-14 7-585,-1 8 1,-10 3-29,0 0-173,15 0 0,-8 0-460,14 0-469,-14-14 693,22 11 1,-22-26-31,14 8-160,1-8 1,10-3 0,0 0 0</inkml:trace>
          <inkml:trace contextRef="#ctx0" brushRef="#br0" timeOffset="16785">13438 1348 8355,'0'18'8,"0"-4"0,0-18 515,0-6-262,0 6 0,0-14-283,0 8 145,0 6 330,0-10-330,0 0-1240,14 10 915,-10-24 1,10 20 7,-14-13 1,0 10 50,0-10 72,0 14 1,0-11 76,0 7 1,-3 8 37,-8-8 0,4 11-61,-15 11 1,5 7 136,-5 14 0,-3 0 360,15 0 0,-12 3-169,11 8 1,1-7-153,10 7 0,0-8-26,0-3-209,0 0 0,10 0-21,1 0 277,14-14-61,-7-3-188,14-15 1,0 0-768,0 0 570,0 0 1,0-11-26,0 0 1,-10-10 142,-1 10 1,-3-14 43,3 4 0,8-8-30,-8-3 1,8 0-3,3 0 1,-11 4 584,1 6-342,-15-6 1,10 24 502,-6-7-34,-7 8-177,10 3 0,-14 14-183,0 7 0,0 8-60,0 3 1,0 0-218,0 0 0,0 0 129,0 0 0,4-10 0,3-1 201,3 4-216,1-11-403,-11 1 0,4-15-39,6 0-69,-6 0 308,10 0 1,-14-4-384,0-7 309,0-7 0,0-14 122,0 0 1,0 11-14,0 0 1,0-1 33,0-10 1,0 0 251,0 0 1,4 11 66,6-1-76,-6 1 0,24-1-233,-6 1 1,-4 14-118,3-4 0,0 8-201,11 3 0,-10 0 134,-1 0 0,1 0 143,10 0-88,0 14 0,14-10 0,4 10 1</inkml:trace>
          <inkml:trace contextRef="#ctx0" brushRef="#br0" timeOffset="17031">14496 1348 8355,'-32'0'-192,"4"-4"-20,6-6 0,5 6 749,6-7 959,7 8-1101,-10 3 1,14 3-134,0 8 0,0 7 0,0 14 0,0 4-56,0 6 0,0-6-522,0 7 0,0-8 252,0-3 0,0 1-39,0-1 28,0 0-559,0-14-236,0 10 270,0-24 47,0 10 1,11-18 162,-1-6 0,1 2-164,-11-13 0,4 0 490,6-11 1,8-15-1,14-3 1</inkml:trace>
          <inkml:trace contextRef="#ctx0" brushRef="#br0" timeOffset="17144">14496 931 8355,'-14'-18'-263,"11"-10"0,-15 24 248,7-7-55,7 8 1,-6 3-610,20 0 363,-6 0 1,39 0-1,-8 0 1</inkml:trace>
          <inkml:trace contextRef="#ctx0" brushRef="#br0" timeOffset="17473">14913 1284 8078,'-32'-18'-780,"11"0"920,-1 7 1,12 8-1,-12-8 0,12-3-116,-12 3 433,15 1 178,-7 10-603,14 0-79,0 0 1,-4 10 278,-6 1 1,-5 14-164,-6-4 1,-4 8-64,14 3 0,-10 3 330,10 8 0,-10-7-70,10 7 0,-10-4-230,10 4 0,1-8 16,10 8 1,0-18-278,0-4 154,0 1 0,14-4-180,7-8 1,8-6-134,3-4 0,-7 0 140,7 0 0,-7 0 140,17 0 0,-6-11-51,-4 0 0,4-3-479,7 3 0,-8-6 0,12-15 1</inkml:trace>
          <inkml:trace contextRef="#ctx0" brushRef="#br0" timeOffset="17931">15330 1412 7170,'-18'-18'473,"1"-7"-395,6 15 1,7-5 104,-6 5-195,6 6 0,4-14 87,0 8-48,0 6 1,-3-10 87,-8 14-57,7 0 0,-14 3 177,8 8 0,-5-4-120,-6 15 0,-4-1 95,14 11 1,-10 0-111,10 0 1,-10 0 17,10 0 1,1 0-61,10 0 1,0-10-149,0-1 1,0-10 118,0 10-375,0-14 5,0 8 198,0-15-37,14 0 0,-7 0 83,14 0 0,-10-11 72,10 0 1,-10-14-9,11 4 1,-1 3-2,11-3 0,-11-1 30,1-10 0,-1 0 118,11 0 1,-10 11 348,-1-1-140,-14 15 268,7-7-354,-14 14 1,0 4 12,0 6 1,0 8-105,0 14 0,0-10 210,0-1-328,0 0-276,0 11 0,4-14-230,7-7 0,6-8 243,15-3 0,1 0-487,-1 0 0,-4-3 317,-6-8 1,6 4-179,-7-14 1,8 10 468,3-10 0,0-1 0,0-10 0</inkml:trace>
          <inkml:trace contextRef="#ctx0" brushRef="#br0" timeOffset="18181">15940 771 8355,'-18'-32'0,"-11"14"541,11 3-218,-14 15 1,11 0 0,0 8 287,-4 13 1,7 4-200,-4 28 0,15 1-48,-3 10 1,-5 11-133,5 0 0,-1-1-93,11-9 0,0 9-13,0 1 0,11-3-143,-1-19 0,15 4-9,-3-14 0,-4 0 52,3-11 1,-10-4-435,10-6 1,-10 2-69,10-13-687,-14 0 235,7-11-97,-14 0-230,0 0 703,-14 0 0,-4 0 0,-14 0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2.773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F4A6DB7-1A1C-F545-BCBF-1F5D299A30D2}" emma:medium="tactile" emma:mode="ink">
          <msink:context xmlns:msink="http://schemas.microsoft.com/ink/2010/main" type="inkDrawing" rotatedBoundingBox="25613,11739 26000,9146 26206,9177 25819,11770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10391-224 8171,'0'-32'-992,"0"11"809,0 0 0,0 10 290,0-10 63,0 13-76,0-20 1,0 21 117,0-15-30,0 15 0,0-7-49,0 0 37,0 10-99,0-24 22,0 24-33,0-10-41,0 14 1516,0 0-1425,0 14 1,-3 0 0,-4 11 92,-4-3 0,0-1-41,11 11 0,-11 0 139,1 0 0,-12 0-91,12 0 0,-12 11 44,12 0 0,-12 10-128,12-10 0,-12 11 47,12-12 1,-12 15 7,11-3 0,-10-4-58,10 3 1,-10 1-25,10 10 1,-10-11 0,10 1 1,-3-1-16,3 11 1,8-10-19,-8-1 0,7-3-45,4 4 1,0 3-32,0-15 1,0 15 52,0-3 0,0-8-54,0-3 1,0 3 94,0-3-89,0 0 0,0-11 0,0 0 42,0 0 1,0 0-23,0 0 1,0 0-4,0 0 1,0 0 1,0 0 1,0 0-5,0 1 0,0-1 14,0 0 1,0 0 109,0 0-117,0 0 0,0 0 19,0 0-5,0 0 0,0 0-2,0 0 0,0-10 162,0-1-95,0-14-128,0 22 102,0-26-158,0 26 58,0-26-164,0 12 46,0-15-4552,0 0 2964,0 14 1012,0-11 1,0 26 0,0-11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8.png"/><Relationship Id="rId21" Type="http://schemas.openxmlformats.org/officeDocument/2006/relationships/customXml" Target="../ink/ink9.xml"/><Relationship Id="rId22" Type="http://schemas.openxmlformats.org/officeDocument/2006/relationships/image" Target="../media/image39.png"/><Relationship Id="rId23" Type="http://schemas.openxmlformats.org/officeDocument/2006/relationships/customXml" Target="../ink/ink10.xml"/><Relationship Id="rId24" Type="http://schemas.openxmlformats.org/officeDocument/2006/relationships/image" Target="../media/image40.png"/><Relationship Id="rId25" Type="http://schemas.openxmlformats.org/officeDocument/2006/relationships/customXml" Target="../ink/ink11.xml"/><Relationship Id="rId26" Type="http://schemas.openxmlformats.org/officeDocument/2006/relationships/image" Target="../media/image41.png"/><Relationship Id="rId10" Type="http://schemas.openxmlformats.org/officeDocument/2006/relationships/image" Target="../media/image32.png"/><Relationship Id="rId11" Type="http://schemas.openxmlformats.org/officeDocument/2006/relationships/customXml" Target="../ink/ink4.xml"/><Relationship Id="rId12" Type="http://schemas.openxmlformats.org/officeDocument/2006/relationships/image" Target="../media/image33.png"/><Relationship Id="rId13" Type="http://schemas.openxmlformats.org/officeDocument/2006/relationships/customXml" Target="../ink/ink5.xml"/><Relationship Id="rId14" Type="http://schemas.openxmlformats.org/officeDocument/2006/relationships/image" Target="../media/image35.png"/><Relationship Id="rId15" Type="http://schemas.openxmlformats.org/officeDocument/2006/relationships/customXml" Target="../ink/ink6.xml"/><Relationship Id="rId16" Type="http://schemas.openxmlformats.org/officeDocument/2006/relationships/image" Target="../media/image36.png"/><Relationship Id="rId17" Type="http://schemas.openxmlformats.org/officeDocument/2006/relationships/customXml" Target="../ink/ink7.xml"/><Relationship Id="rId18" Type="http://schemas.openxmlformats.org/officeDocument/2006/relationships/image" Target="../media/image37.png"/><Relationship Id="rId19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customXml" Target="../ink/ink2.xml"/><Relationship Id="rId8" Type="http://schemas.openxmlformats.org/officeDocument/2006/relationships/image" Target="../media/image34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BADCA-7940-984E-A380-72A96C992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nuts &amp; Bolts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F188E9-B10D-614E-A0A3-13256F6B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Images for Jupiter Notebooks</a:t>
            </a:r>
          </a:p>
        </p:txBody>
      </p:sp>
    </p:spTree>
    <p:extLst>
      <p:ext uri="{BB962C8B-B14F-4D97-AF65-F5344CB8AC3E}">
        <p14:creationId xmlns:p14="http://schemas.microsoft.com/office/powerpoint/2010/main" val="26668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C03591-9ABD-854D-8E5A-76FAF29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6DEDAD2-B768-2740-AAC3-E8ED94F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46" t="5676" r="8061" b="4225"/>
          <a:stretch/>
        </p:blipFill>
        <p:spPr>
          <a:xfrm>
            <a:off x="2123768" y="3429000"/>
            <a:ext cx="3628103" cy="2794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486E544-B937-5345-8465-2D7622AC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5" y="3139759"/>
            <a:ext cx="3512779" cy="3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9CA844-E95C-C947-A2C4-2D043D93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3E11D774-CE6B-BB41-89AA-D362CBFE5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979" y="2638425"/>
            <a:ext cx="67460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22EF6-ABD5-6D4D-927C-F9D285ED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0E4DF50-64C4-134D-A325-5E67BA4F5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665" y="2638425"/>
            <a:ext cx="686267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5EBC28-FC87-5B48-A8E1-9E50D548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90CD24C-DFF0-C346-AF7E-F8D23B2B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851" y="2638425"/>
            <a:ext cx="430829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3F2CCD-53EF-5E4B-A3FD-48D2675A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492194D-0962-8246-BEF1-90C369D8D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72" y="2638425"/>
            <a:ext cx="469105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729F4-9E55-AD4A-885F-0627CE9B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BFB530-F6F6-D447-9E1C-46B870E2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652712"/>
            <a:ext cx="736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91706-C906-4345-BD94-FF561F0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0EF3D2F-6112-5643-8688-C34A7388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404" y="2638425"/>
            <a:ext cx="544519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08BB3-453F-6440-BFA3-B84EBA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EB7DA94-A905-3547-A2DE-DB01DD14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04"/>
          <a:stretch/>
        </p:blipFill>
        <p:spPr>
          <a:xfrm>
            <a:off x="2872379" y="2787445"/>
            <a:ext cx="6447242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A9640-5A9B-114B-9B42-3A11F7D8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ECF4489-66CE-8D42-BC03-1A7E8A399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023" y="2638425"/>
            <a:ext cx="549995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B9950-699B-9144-A739-DE183FDE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33C8EF-A746-4D4D-9BBF-7314D333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041" y="2638425"/>
            <a:ext cx="576191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4292C-9EDF-7947-8716-09D2B89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9E64736-B2A5-FC48-B097-78F6A76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95298"/>
            <a:ext cx="4236365" cy="168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AAAF6-0452-8749-8C8E-CDDA4376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01" y="4573722"/>
            <a:ext cx="30353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xmlns="" id="{3F7C3690-E51D-D644-938D-1966DE88D3F5}"/>
                  </a:ext>
                </a:extLst>
              </p14:cNvPr>
              <p14:cNvContentPartPr/>
              <p14:nvPr/>
            </p14:nvContentPartPr>
            <p14:xfrm>
              <a:off x="3278680" y="5333869"/>
              <a:ext cx="11880" cy="2340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480" y="5317669"/>
                <a:ext cx="442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9BD85-9DFA-E74D-B8B8-A41AD677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C1E9135-6090-5C4C-828E-F6B69417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981" y="2638425"/>
            <a:ext cx="481203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B7280-5927-5B4F-AACA-8139AAC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F21FEFA-28D4-B844-8CE0-75C07314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165" y="2638425"/>
            <a:ext cx="531767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A665F-F6F4-0145-A35D-0E657308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E7E4D20-10D0-5842-8B97-CE369B97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047" y="2638425"/>
            <a:ext cx="439990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C3CE60-B393-5A46-931C-D4508CA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35FCB7-093E-914F-96BA-B6EE304F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253" y="2638425"/>
            <a:ext cx="42474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7BD56F-4716-324A-9174-D9AFC2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E29F63D-C3BD-9549-AF2C-CC624FAC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28203"/>
            <a:ext cx="30353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26253E9-0E9B-E840-98FD-5B357E7A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9" y="2542453"/>
            <a:ext cx="52451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01CEB4-370A-C241-B728-DD2356C52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" b="6636"/>
          <a:stretch/>
        </p:blipFill>
        <p:spPr>
          <a:xfrm>
            <a:off x="2705100" y="4630994"/>
            <a:ext cx="6781800" cy="1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D9E4B-C835-E647-B5FA-028AD79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5A34B53-8F94-9E48-B1EC-D146A479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18" y="2664835"/>
            <a:ext cx="30353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628399D-ACE3-9F40-AC2A-4C5A48DC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0" t="11486" r="3529" b="11488"/>
          <a:stretch/>
        </p:blipFill>
        <p:spPr>
          <a:xfrm>
            <a:off x="6096000" y="2664835"/>
            <a:ext cx="537824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B0954-841B-5847-ACD0-C6A9324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7205F9-9D16-0947-A8D1-F1ACFFC0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96" y="2522970"/>
            <a:ext cx="2285153" cy="3101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xmlns="" id="{65F1B194-85CA-BA49-A2DA-0D33C2E25B39}"/>
                  </a:ext>
                </a:extLst>
              </p14:cNvPr>
              <p14:cNvContentPartPr/>
              <p14:nvPr/>
            </p14:nvContentPartPr>
            <p14:xfrm>
              <a:off x="9755800" y="4398589"/>
              <a:ext cx="23400" cy="349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65F1B194-85CA-BA49-A2DA-0D33C2E25B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39600" y="4382389"/>
                <a:ext cx="55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xmlns="" id="{6346A6D0-BC4D-8C4B-B51D-DDC952136ADA}"/>
                  </a:ext>
                </a:extLst>
              </p14:cNvPr>
              <p14:cNvContentPartPr/>
              <p14:nvPr/>
            </p14:nvContentPartPr>
            <p14:xfrm>
              <a:off x="5680240" y="3325069"/>
              <a:ext cx="3683520" cy="108576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6346A6D0-BC4D-8C4B-B51D-DDC952136A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4040" y="3308869"/>
                <a:ext cx="371556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xmlns="" id="{B2FDA4CD-FEB5-C045-BBD5-3B256A159E7A}"/>
                  </a:ext>
                </a:extLst>
              </p14:cNvPr>
              <p14:cNvContentPartPr/>
              <p14:nvPr/>
            </p14:nvContentPartPr>
            <p14:xfrm>
              <a:off x="6268840" y="3486709"/>
              <a:ext cx="242640" cy="99324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B2FDA4CD-FEB5-C045-BBD5-3B256A159E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3000" y="3470509"/>
                <a:ext cx="2750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xmlns="" id="{1967D155-1E2B-AE4A-A0E1-1703B5812754}"/>
                  </a:ext>
                </a:extLst>
              </p14:cNvPr>
              <p14:cNvContentPartPr/>
              <p14:nvPr/>
            </p14:nvContentPartPr>
            <p14:xfrm>
              <a:off x="7227160" y="3509749"/>
              <a:ext cx="173520" cy="78552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1967D155-1E2B-AE4A-A0E1-1703B58127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0960" y="3493549"/>
                <a:ext cx="20592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xmlns="" id="{1BA66E84-8DF2-9444-BB76-4A622CB52C9E}"/>
                  </a:ext>
                </a:extLst>
              </p14:cNvPr>
              <p14:cNvContentPartPr/>
              <p14:nvPr/>
            </p14:nvContentPartPr>
            <p14:xfrm>
              <a:off x="7908280" y="3474829"/>
              <a:ext cx="138960" cy="85464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1BA66E84-8DF2-9444-BB76-4A622CB52C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2440" y="3458989"/>
                <a:ext cx="1713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xmlns="" id="{E706229D-1D85-D44B-880E-058271CE2DDE}"/>
                  </a:ext>
                </a:extLst>
              </p14:cNvPr>
              <p14:cNvContentPartPr/>
              <p14:nvPr/>
            </p14:nvContentPartPr>
            <p14:xfrm>
              <a:off x="5622280" y="4121389"/>
              <a:ext cx="587880" cy="115488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E706229D-1D85-D44B-880E-058271CE2D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6440" y="4105549"/>
                <a:ext cx="620280" cy="11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xmlns="" id="{6A0E7023-566B-D242-8F7A-E0B22793E0CF}"/>
                  </a:ext>
                </a:extLst>
              </p14:cNvPr>
              <p14:cNvContentPartPr/>
              <p14:nvPr/>
            </p14:nvContentPartPr>
            <p14:xfrm>
              <a:off x="5691760" y="5091229"/>
              <a:ext cx="5738400" cy="105084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6A0E7023-566B-D242-8F7A-E0B22793E0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75560" y="5075389"/>
                <a:ext cx="577080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xmlns="" id="{61DF703C-536A-5644-8AB8-5474DCAA798D}"/>
                  </a:ext>
                </a:extLst>
              </p14:cNvPr>
              <p14:cNvContentPartPr/>
              <p14:nvPr/>
            </p14:nvContentPartPr>
            <p14:xfrm>
              <a:off x="9293920" y="3301669"/>
              <a:ext cx="127440" cy="93564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61DF703C-536A-5644-8AB8-5474DCAA79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77720" y="3285829"/>
                <a:ext cx="15948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xmlns="" id="{E1A99BDF-D45F-9843-B0F3-B849FABE130D}"/>
                  </a:ext>
                </a:extLst>
              </p14:cNvPr>
              <p14:cNvContentPartPr/>
              <p14:nvPr/>
            </p14:nvContentPartPr>
            <p14:xfrm>
              <a:off x="9097720" y="3902149"/>
              <a:ext cx="1836000" cy="131652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E1A99BDF-D45F-9843-B0F3-B849FABE13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1520" y="3885949"/>
                <a:ext cx="1868400" cy="13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xmlns="" id="{1C75D0C8-DF48-754E-AE25-298C31DBE048}"/>
                  </a:ext>
                </a:extLst>
              </p14:cNvPr>
              <p14:cNvContentPartPr/>
              <p14:nvPr/>
            </p14:nvContentPartPr>
            <p14:xfrm>
              <a:off x="10021120" y="6199669"/>
              <a:ext cx="1062720" cy="33012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1C75D0C8-DF48-754E-AE25-298C31DBE04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05280" y="6183469"/>
                <a:ext cx="109476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8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9D8D-73AC-0B41-83D2-4859773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Tabular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F93324-C6D2-8F49-A1C7-13E6C276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3109912"/>
            <a:ext cx="6121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62429-90A4-974D-91C5-7B3DF7DC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2F214B1-9AD9-234F-880A-33937560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71" y="2638425"/>
            <a:ext cx="541065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04DC9-B7CF-3B49-B069-1DE9FC06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C8CE1AB-397B-C44B-92C6-B3B62D66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490" y="2638425"/>
            <a:ext cx="396302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F47AB-CB75-1A46-82ED-E3DC7757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7FF1296-333F-C949-9241-B8446B64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502" y="2638425"/>
            <a:ext cx="490499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97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25</Words>
  <Application>Microsoft Macintosh PowerPoint</Application>
  <PresentationFormat>Widescreen</PresentationFormat>
  <Paragraphs>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Gill Sans MT</vt:lpstr>
      <vt:lpstr>Arial</vt:lpstr>
      <vt:lpstr>Parcel</vt:lpstr>
      <vt:lpstr>The nuts &amp; Bolts of machine learning</vt:lpstr>
      <vt:lpstr>A definition</vt:lpstr>
      <vt:lpstr>Experience- images</vt:lpstr>
      <vt:lpstr>Experience - Audio</vt:lpstr>
      <vt:lpstr>Experience - Text</vt:lpstr>
      <vt:lpstr>Experience- Tabular</vt:lpstr>
      <vt:lpstr>PowerPoint Presentation</vt:lpstr>
      <vt:lpstr>House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nuts &amp; Bolts of machine learning</dc:title>
  <cp:lastModifiedBy>Jitendra Subramanyam</cp:lastModifiedBy>
  <cp:revision>5</cp:revision>
  <dcterms:modified xsi:type="dcterms:W3CDTF">2017-07-02T12:56:51Z</dcterms:modified>
</cp:coreProperties>
</file>